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6200" y="6248400"/>
            <a:ext cx="3276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V1.1_KHTN6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983</Words>
  <Application>Microsoft Office PowerPoint</Application>
  <PresentationFormat>Custom</PresentationFormat>
  <Paragraphs>109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Administrator</cp:lastModifiedBy>
  <cp:revision>32</cp:revision>
  <dcterms:created xsi:type="dcterms:W3CDTF">2021-05-03T08:20:30Z</dcterms:created>
  <dcterms:modified xsi:type="dcterms:W3CDTF">2021-08-16T13:23:25Z</dcterms:modified>
</cp:coreProperties>
</file>